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69" r:id="rId2"/>
  </p:sldMasterIdLst>
  <p:sldIdLst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296"/>
    <a:srgbClr val="666666"/>
    <a:srgbClr val="670D40"/>
    <a:srgbClr val="00AF9A"/>
    <a:srgbClr val="F47C57"/>
    <a:srgbClr val="333333"/>
    <a:srgbClr val="07B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0919" y="962366"/>
            <a:ext cx="7091082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0225" y="3508034"/>
            <a:ext cx="699247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5842E43-5D5F-AA26-F706-ADEED6424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55" y="5588000"/>
            <a:ext cx="1342810" cy="1029719"/>
          </a:xfrm>
          <a:prstGeom prst="rect">
            <a:avLst/>
          </a:prstGeom>
        </p:spPr>
      </p:pic>
      <p:pic>
        <p:nvPicPr>
          <p:cNvPr id="5" name="Picture 4" descr="A poster of a conference&#10;&#10;Description automatically generated with medium confidence">
            <a:extLst>
              <a:ext uri="{FF2B5EF4-FFF2-40B4-BE49-F238E27FC236}">
                <a16:creationId xmlns:a16="http://schemas.microsoft.com/office/drawing/2014/main" id="{1CCDB9EB-6E28-57F0-1EA7-3187F674E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r="50421" b="3505"/>
          <a:stretch/>
        </p:blipFill>
        <p:spPr>
          <a:xfrm>
            <a:off x="-8965" y="170328"/>
            <a:ext cx="5100918" cy="652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4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4CC474A8-06C8-6583-24BD-CDD8B91F59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49EF8-6074-2620-C393-50FE767EB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3529" y="1149257"/>
            <a:ext cx="6355978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48786-817D-F310-75A7-CE4D115D4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529" y="3804445"/>
            <a:ext cx="635597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28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01B5-AC99-B079-EBB4-739BF48C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2148F-7FFC-F7EA-D2BB-739086D4B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EB38-E18B-6877-F675-9B115C1A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6D1EE-FB74-F26C-C4E4-5EF010A8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B574A-C3C3-E72F-E143-592A6A5A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5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5780-15F2-A914-7014-7348E60E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516A9-4B65-0456-0BB1-40FF4BFE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7DFB-63E4-E8CE-EFFE-DDFB59A2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E23E0-23DE-49FE-075A-466C0221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8AFC9-7BA2-F2DB-2355-A3F8CFDA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7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E383-98D4-D2D3-44C9-615F0999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8FA2-7E0B-CC61-773B-5CD04F817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75D01-E49D-5211-30DC-01E2D5A4A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11D86-5AAA-C586-0228-75BFA320F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0768D-33B5-FDFC-813F-3D2D75E9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B666B-7A8B-CB9D-466D-BF9274C1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9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4FCE-86E4-0A0C-EEAA-BC7C392E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0AB55-D017-1036-D925-3DC9F736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85488-2ADA-4923-98B3-18B02B671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DC319-AC70-F1B7-D3D8-40DD40EFC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C22E7-91DA-F53F-8E74-BED8D2E3D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74F8A-7C67-3F7E-D0BB-E6CC6FFE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A4927-32BE-FA1A-B6E4-B9B227FA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32ED8F-DCC8-66DA-7E74-F85A6E7D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4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1803-08FC-3082-B3F5-5398CD50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12D32-0F8D-6AE1-BD99-1341E451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0E49A-033F-98B3-C96E-55612B16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1FCE8-8538-5885-E9BE-81DF981E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34842-04FE-FB59-4C19-F2A51D65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762D7-5626-E173-632D-939A7C89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97D40-72FE-4071-5589-914B32F8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36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2594-BF2D-5120-5269-C1D5DEC8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ABA70-4477-0F7F-0D92-C41FE9D64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F4807-651B-414A-C5D3-7D6B2BF06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4BF12-1813-29B8-AEBB-B5D5D8B5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D4267-0CBF-B7E7-FFE2-FB7E80B9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47144-07E2-0B36-6759-90F0C935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9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D8D9-F785-45BB-5A9F-3D7D3E33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950F3-1983-4D91-13CF-4FCB5DDEE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4ED84-5BF6-5689-43F3-1314A5F46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5690B-174A-3737-3A6B-0834CAB9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99A5A-518C-F9F0-81D4-9EEECC67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13610-24AF-D7AC-11A8-58DE81C3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F514-7BA0-56E1-A159-3E00DB63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6ED16-D80C-6E14-7540-091514D12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A2FF0-1ACC-DB1B-09F2-E18E0F1E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E4EF-B4C8-D060-6634-0FB97CFD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35D7D-4B9F-2755-C064-D6FF11077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3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F4DB-0205-6724-738B-7D54B9DB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925"/>
            <a:ext cx="10515600" cy="4351338"/>
          </a:xfrm>
        </p:spPr>
        <p:txBody>
          <a:bodyPr/>
          <a:lstStyle>
            <a:lvl1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A3CF1-D7C3-617B-7872-07E8933375BB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902DF-FA5B-ED34-3043-30FD13EA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69"/>
            <a:ext cx="10515600" cy="1325563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497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24FC8-8A11-AF5F-CA89-4273EDD1D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BD579-A23B-C41D-2368-A7B997C2F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45014-8DF3-A1D3-5264-3DAF1677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EE3DE-5BC3-5684-0293-9E962DA6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F1C90-5EA4-EE90-FA68-E87C62B7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E3F3-37D0-4697-BDC4-1C5FD436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50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8C68F-4B6B-F941-945F-41DD7465D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48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D6B5-313C-6047-97E7-A21FB15E4FD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798F-D546-3941-920C-E49692B6FF4B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E87AA-46B4-268B-057B-7E9862777C0E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633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DD4B-A5B6-A341-FCAF-7D4C39142D7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BB57B-F699-570E-E718-C0FDE686CBD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7D8CE-5FEA-B259-96B8-C173DD356716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4A2FC-8168-FFD7-B95A-417CA2DA9118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0C558-A67B-7F46-0044-834F2EB7BE37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28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186-04A1-236C-E13B-299D38A3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23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85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346E-4B24-DECF-F814-E485E356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2D63-AF4C-CD42-49AE-C0FDF627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A2F8-A54D-3B20-5A3C-3EEDF88E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08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182C-23FE-D658-57B7-80C93D7D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B2302-0389-4013-B63C-683DF0194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BC3A-778A-FA86-D5D2-1DD564D4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0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9DD8B39A-D557-5CFD-E7CA-E4EF7DA2CA3E}"/>
              </a:ext>
            </a:extLst>
          </p:cNvPr>
          <p:cNvSpPr/>
          <p:nvPr userDrawn="1"/>
        </p:nvSpPr>
        <p:spPr>
          <a:xfrm>
            <a:off x="-6574" y="5166620"/>
            <a:ext cx="1050184" cy="1685126"/>
          </a:xfrm>
          <a:prstGeom prst="rtTriangle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73BB28-8495-E4D9-E9F8-D58A6E1D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2B232-7731-3498-0398-51B62495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8598CC-BA17-B821-3F6E-25E177BC9577}"/>
              </a:ext>
            </a:extLst>
          </p:cNvPr>
          <p:cNvCxnSpPr>
            <a:cxnSpLocks/>
          </p:cNvCxnSpPr>
          <p:nvPr userDrawn="1"/>
        </p:nvCxnSpPr>
        <p:spPr>
          <a:xfrm>
            <a:off x="952500" y="6356247"/>
            <a:ext cx="1069629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20BAF5E-EF3C-C392-FA86-6925A9231F84}"/>
              </a:ext>
            </a:extLst>
          </p:cNvPr>
          <p:cNvSpPr txBox="1"/>
          <p:nvPr userDrawn="1"/>
        </p:nvSpPr>
        <p:spPr>
          <a:xfrm>
            <a:off x="837572" y="6375420"/>
            <a:ext cx="351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666666"/>
                </a:solidFill>
                <a:latin typeface="Century Gothic" panose="020B0502020202020204" pitchFamily="34" charset="0"/>
              </a:rPr>
              <a:t>ASRM 2024 Scientific Congress &amp;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4D484-1B34-AB8B-1348-037540FE871A}"/>
              </a:ext>
            </a:extLst>
          </p:cNvPr>
          <p:cNvSpPr txBox="1"/>
          <p:nvPr userDrawn="1"/>
        </p:nvSpPr>
        <p:spPr>
          <a:xfrm>
            <a:off x="8051801" y="6375420"/>
            <a:ext cx="367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dirty="0">
                <a:solidFill>
                  <a:srgbClr val="666666"/>
                </a:solidFill>
                <a:latin typeface="Century Gothic" panose="020B0502020202020204" pitchFamily="34" charset="0"/>
                <a:ea typeface="+mn-ea"/>
                <a:cs typeface="+mn-cs"/>
              </a:rPr>
              <a:t>Denver, CO| October 19-23,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A291A-AD63-B1C5-B0CF-346F055000D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3" y="6051647"/>
            <a:ext cx="800099" cy="8000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9842DD-CDAE-D737-003F-A4898087A926}"/>
              </a:ext>
            </a:extLst>
          </p:cNvPr>
          <p:cNvCxnSpPr>
            <a:cxnSpLocks/>
          </p:cNvCxnSpPr>
          <p:nvPr userDrawn="1"/>
        </p:nvCxnSpPr>
        <p:spPr>
          <a:xfrm>
            <a:off x="952500" y="6356247"/>
            <a:ext cx="10696292" cy="0"/>
          </a:xfrm>
          <a:prstGeom prst="line">
            <a:avLst/>
          </a:prstGeom>
          <a:gradFill>
            <a:gsLst>
              <a:gs pos="63000">
                <a:schemeClr val="accent1">
                  <a:lumMod val="5000"/>
                  <a:lumOff val="95000"/>
                </a:schemeClr>
              </a:gs>
              <a:gs pos="100000">
                <a:srgbClr val="196296">
                  <a:alpha val="0"/>
                </a:srgbClr>
              </a:gs>
            </a:gsLst>
            <a:lin ang="5400000" scaled="1"/>
          </a:gradFill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54CD46-61C7-837A-25B0-7B674567827F}"/>
              </a:ext>
            </a:extLst>
          </p:cNvPr>
          <p:cNvSpPr txBox="1"/>
          <p:nvPr userDrawn="1"/>
        </p:nvSpPr>
        <p:spPr>
          <a:xfrm>
            <a:off x="837572" y="6375420"/>
            <a:ext cx="351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666666"/>
                </a:solidFill>
                <a:latin typeface="Century Gothic" panose="020B0502020202020204" pitchFamily="34" charset="0"/>
              </a:rPr>
              <a:t>ASRM 2024 Scientific Congress &amp; Expo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209E6-8D4E-5E4E-6674-BC40118D9F0B}"/>
              </a:ext>
            </a:extLst>
          </p:cNvPr>
          <p:cNvSpPr txBox="1"/>
          <p:nvPr userDrawn="1"/>
        </p:nvSpPr>
        <p:spPr>
          <a:xfrm>
            <a:off x="8051801" y="6375420"/>
            <a:ext cx="367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dirty="0">
                <a:solidFill>
                  <a:srgbClr val="666666"/>
                </a:solidFill>
                <a:latin typeface="Century Gothic" panose="020B0502020202020204" pitchFamily="34" charset="0"/>
                <a:ea typeface="+mn-ea"/>
                <a:cs typeface="+mn-cs"/>
              </a:rPr>
              <a:t>Denver, CO| October 19-23,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DEDE5C-8A30-5689-6BAE-2583D9EF49F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3" y="6051647"/>
            <a:ext cx="800099" cy="80009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22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ADA30-F11C-D7DA-534A-69F74967E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B356A-B64C-C338-26DC-D065FACA2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1834-709F-BD55-EABC-DD89B9416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37BB9-B2C2-8910-9CF7-83E2AEC6C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C5CC0-D51A-549D-794D-C8E40E3E5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522614-0D09-BA71-D759-9B0433214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Sample Title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35B5E8E-1FE5-48FF-BF8D-713A9DBC1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4211244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105203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BE LISTED OUT IN TEXT</a:t>
            </a:r>
          </a:p>
          <a:p>
            <a:r>
              <a:rPr lang="en-US" b="1" dirty="0">
                <a:solidFill>
                  <a:srgbClr val="FF0000"/>
                </a:solidFill>
              </a:rPr>
              <a:t>NO LOGOS </a:t>
            </a:r>
            <a:r>
              <a:rPr lang="en-US" dirty="0"/>
              <a:t>ARE PERMITTED AS IT IS A VIOLATION OF </a:t>
            </a:r>
            <a:r>
              <a:rPr lang="en-US" dirty="0" err="1"/>
              <a:t>ACCME</a:t>
            </a:r>
            <a:r>
              <a:rPr lang="en-US" dirty="0"/>
              <a:t> REQUIREMENTS</a:t>
            </a:r>
          </a:p>
          <a:p>
            <a:r>
              <a:rPr lang="en-US" dirty="0"/>
              <a:t>IF YOU HAVE NO DISCLOSURES, INCLUDE “NOTHING TO DISCLOSE.” DO NOT REMOVE SLIDE.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299247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1186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slide title</a:t>
            </a:r>
          </a:p>
        </p:txBody>
      </p:sp>
    </p:spTree>
    <p:extLst>
      <p:ext uri="{BB962C8B-B14F-4D97-AF65-F5344CB8AC3E}">
        <p14:creationId xmlns:p14="http://schemas.microsoft.com/office/powerpoint/2010/main" val="36979320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52</Words>
  <Application>Microsoft Office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1_Office Theme</vt:lpstr>
      <vt:lpstr>Custom Design</vt:lpstr>
      <vt:lpstr>Sample Title</vt:lpstr>
      <vt:lpstr>Learning Objectives</vt:lpstr>
      <vt:lpstr>Disclosures</vt:lpstr>
      <vt:lpstr>References</vt:lpstr>
      <vt:lpstr>Sample slide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Beckham</dc:creator>
  <cp:lastModifiedBy>Callie Armstead</cp:lastModifiedBy>
  <cp:revision>11</cp:revision>
  <dcterms:created xsi:type="dcterms:W3CDTF">2022-11-10T19:56:28Z</dcterms:created>
  <dcterms:modified xsi:type="dcterms:W3CDTF">2023-11-30T18:44:36Z</dcterms:modified>
</cp:coreProperties>
</file>