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9" r:id="rId3"/>
  </p:sldMasterIdLst>
  <p:sldIdLst>
    <p:sldId id="256" r:id="rId4"/>
    <p:sldId id="257" r:id="rId5"/>
    <p:sldId id="258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296"/>
    <a:srgbClr val="666666"/>
    <a:srgbClr val="670D40"/>
    <a:srgbClr val="00AF9A"/>
    <a:srgbClr val="F47C57"/>
    <a:srgbClr val="333333"/>
    <a:srgbClr val="07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8FBA1-9130-A021-E55E-0C6F52A56695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31E087-C9B0-81FE-6D78-AB9D6D27C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A3E535-E049-A704-D0E1-3A73F0D9D1B9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E76942E-9BD3-AD9D-D1EA-8972B11FD8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102D0-5C05-1AA5-8B73-FD080F94778C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FBEE9-4507-5D09-ECED-6D83AC34F808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5B1FA-B218-B814-1F81-C48B089E4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40"/>
            <a:ext cx="12234526" cy="14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17839A-84E5-64C5-DFE4-AAE7E7EE3BA2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B3DF70-50D0-A867-FAB3-00BBC7BE21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B8DC47-6BD8-676D-95B5-6C6527E7EB21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76C4A748-E244-9A77-2ED8-5930B51EC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A9372A-C436-1CA1-BC11-B8EE3FEF421D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491526-081D-2825-5A27-FF61D9F0BC03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FE1AE842-D982-9005-016E-C6B91AEA76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63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919" y="962366"/>
            <a:ext cx="7091082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225" y="3508034"/>
            <a:ext cx="699247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5842E43-5D5F-AA26-F706-ADEED6424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55" y="5588000"/>
            <a:ext cx="1342810" cy="1029719"/>
          </a:xfrm>
          <a:prstGeom prst="rect">
            <a:avLst/>
          </a:prstGeom>
        </p:spPr>
      </p:pic>
      <p:pic>
        <p:nvPicPr>
          <p:cNvPr id="5" name="Picture 4" descr="A poster of a conference&#10;&#10;Description automatically generated with medium confidence">
            <a:extLst>
              <a:ext uri="{FF2B5EF4-FFF2-40B4-BE49-F238E27FC236}">
                <a16:creationId xmlns:a16="http://schemas.microsoft.com/office/drawing/2014/main" id="{1CCDB9EB-6E28-57F0-1EA7-3187F674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r="50421" b="3505"/>
          <a:stretch/>
        </p:blipFill>
        <p:spPr>
          <a:xfrm>
            <a:off x="-8965" y="170328"/>
            <a:ext cx="5100918" cy="652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45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97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87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633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9286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234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857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08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182C-23FE-D658-57B7-80C93D7D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2302-0389-4013-B63C-683DF0194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8BC3A-778A-FA86-D5D2-1DD564D4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0003C-1E3F-B19A-2E35-249B30CD6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70083-9E9D-1D6D-A994-4B4704F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A8FBA1-9130-A021-E55E-0C6F52A56695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31E087-C9B0-81FE-6D78-AB9D6D27C5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A3E535-E049-A704-D0E1-3A73F0D9D1B9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0E76942E-9BD3-AD9D-D1EA-8972B11FD8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102D0-5C05-1AA5-8B73-FD080F94778C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FBEE9-4507-5D09-ECED-6D83AC34F808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2023</a:t>
              </a:r>
            </a:p>
          </p:txBody>
        </p:sp>
      </p:grpSp>
      <p:pic>
        <p:nvPicPr>
          <p:cNvPr id="4" name="Picture 3" descr="A round red and white logo&#10;&#10;Description automatically generated">
            <a:extLst>
              <a:ext uri="{FF2B5EF4-FFF2-40B4-BE49-F238E27FC236}">
                <a16:creationId xmlns:a16="http://schemas.microsoft.com/office/drawing/2014/main" id="{431F0BC9-E5F7-36EE-2F99-A9E72134B8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00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4CC474A8-06C8-6583-24BD-CDD8B91F59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949EF8-6074-2620-C393-50FE767EB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3529" y="1149257"/>
            <a:ext cx="6355978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48786-817D-F310-75A7-CE4D115D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3529" y="3804445"/>
            <a:ext cx="6355978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287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01B5-AC99-B079-EBB4-739BF48C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148F-7FFC-F7EA-D2BB-739086D4B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EB38-E18B-6877-F675-9B115C1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6D1EE-FB74-F26C-C4E4-5EF010A8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574A-C3C3-E72F-E143-592A6A5A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5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5780-15F2-A914-7014-7348E60E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516A9-4B65-0456-0BB1-40FF4BFED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7DFB-63E4-E8CE-EFFE-DDFB59A28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E23E0-23DE-49FE-075A-466C0221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8AFC9-7BA2-F2DB-2355-A3F8CFDA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70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E383-98D4-D2D3-44C9-615F0999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8FA2-7E0B-CC61-773B-5CD04F817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75D01-E49D-5211-30DC-01E2D5A4A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11D86-5AAA-C586-0228-75BFA320F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0768D-33B5-FDFC-813F-3D2D75E9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666B-7A8B-CB9D-466D-BF9274C1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4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4FCE-86E4-0A0C-EEAA-BC7C392E4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0AB55-D017-1036-D925-3DC9F736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85488-2ADA-4923-98B3-18B02B671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DC319-AC70-F1B7-D3D8-40DD40EFC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CC22E7-91DA-F53F-8E74-BED8D2E3D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74F8A-7C67-3F7E-D0BB-E6CC6FFE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A4927-32BE-FA1A-B6E4-B9B227FA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32ED8F-DCC8-66DA-7E74-F85A6E7D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1803-08FC-3082-B3F5-5398CD50C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12D32-0F8D-6AE1-BD99-1341E451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E49A-033F-98B3-C96E-55612B165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1FCE8-8538-5885-E9BE-81DF981E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34842-04FE-FB59-4C19-F2A51D65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762D7-5626-E173-632D-939A7C89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97D40-72FE-4071-5589-914B32F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36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2594-BF2D-5120-5269-C1D5DEC8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BA70-4477-0F7F-0D92-C41FE9D64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F4807-651B-414A-C5D3-7D6B2BF06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4BF12-1813-29B8-AEBB-B5D5D8B50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4267-0CBF-B7E7-FFE2-FB7E80B9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47144-07E2-0B36-6759-90F0C935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9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D8D9-F785-45BB-5A9F-3D7D3E33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950F3-1983-4D91-13CF-4FCB5DDEE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ED84-5BF6-5689-43F3-1314A5F46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5690B-174A-3737-3A6B-0834CAB9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99A5A-518C-F9F0-81D4-9EEECC67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13610-24AF-D7AC-11A8-58DE81C3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7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F514-7BA0-56E1-A159-3E00DB63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6ED16-D80C-6E14-7540-091514D12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A2FF0-1ACC-DB1B-09F2-E18E0F1E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E4EF-B4C8-D060-6634-0FB97CFD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5D7D-4B9F-2755-C064-D6FF11077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1F4DB-0205-6724-738B-7D54B9DB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25"/>
            <a:ext cx="10515600" cy="4351338"/>
          </a:xfrm>
        </p:spPr>
        <p:txBody>
          <a:bodyPr/>
          <a:lstStyle>
            <a:lvl1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1A3CF1-D7C3-617B-7872-07E8933375BB}"/>
              </a:ext>
            </a:extLst>
          </p:cNvPr>
          <p:cNvSpPr/>
          <p:nvPr userDrawn="1"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902DF-FA5B-ED34-3043-30FD13EA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69"/>
            <a:ext cx="10515600" cy="1325563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035D00-88BC-753B-FBD4-A5B87ECB9BAA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75774B-A41C-491A-EC30-CC60C3C009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98F49-00FD-9C30-5008-EBF9C0B0E4FA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2790DDBE-1858-3BE7-DA0F-4B9898838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6DB49E-C07A-C820-5380-87545B0703C0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2024 Scientific Congress &amp; Expo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7E7A5A-6A42-75D6-ACA6-BC3B6F6E734C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Denver, CO| October 19-23, 2024</a:t>
              </a:r>
            </a:p>
          </p:txBody>
        </p:sp>
      </p:grpSp>
      <p:pic>
        <p:nvPicPr>
          <p:cNvPr id="11" name="Picture 10" descr="A round red and white logo&#10;&#10;Description automatically generated">
            <a:extLst>
              <a:ext uri="{FF2B5EF4-FFF2-40B4-BE49-F238E27FC236}">
                <a16:creationId xmlns:a16="http://schemas.microsoft.com/office/drawing/2014/main" id="{A2EB81B0-EA5C-240B-2A08-0F1C844E38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004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24FC8-8A11-AF5F-CA89-4273EDD1D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BD579-A23B-C41D-2368-A7B997C2F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45014-8DF3-A1D3-5264-3DAF1677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EE3DE-5BC3-5684-0293-9E962DA6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1C90-5EA4-EE90-FA68-E87C62B7A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6E3F3-37D0-4697-BDC4-1C5FD436F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50"/>
            <a:ext cx="10515600" cy="285273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8C68F-4B6B-F941-945F-41DD7465D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41C51D-FAB0-FC34-1689-4561D439AEA9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A02708-E070-F4AA-0746-BFDCC8D8C3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69AE8A-7BFB-5CDE-230E-B59FFC1E26D2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737BD4D9-D74E-FD70-FC36-76AF90BFCA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2701CC-169B-6A99-7E9C-1C67B8528E8F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D1E087-3B21-0F0F-B594-ABE779FDE507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4" name="Picture 3" descr="A round red and white logo&#10;&#10;Description automatically generated">
            <a:extLst>
              <a:ext uri="{FF2B5EF4-FFF2-40B4-BE49-F238E27FC236}">
                <a16:creationId xmlns:a16="http://schemas.microsoft.com/office/drawing/2014/main" id="{5358DECB-D093-BAF9-0EC6-F7F00014C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28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6B5-313C-6047-97E7-A21FB15E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798F-D546-3941-920C-E49692B6F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E87AA-46B4-268B-057B-7E9862777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3815AF-F6A6-2FB8-775B-0DC46A70271E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5996B89-E1CB-0E0E-A141-7BABBA88A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C640CF-ABE0-E96E-F47C-A0250B95C5EE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D7139473-FF44-796D-F7BB-2A5D02ABF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D56177-723D-B83F-5D1D-9389BF4849B3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43BF1E-D001-0782-6119-CC075A2D0FA0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60A5DCFE-0095-FC62-02B9-1AD0C61DF7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26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DD4B-A5B6-A341-FCAF-7D4C3914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BB57B-F699-570E-E718-C0FDE686C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7D8CE-5FEA-B259-96B8-C173DD35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4A2FC-8168-FFD7-B95A-417CA2DA9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0C558-A67B-7F46-0044-834F2EB7B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267DA9-5887-F57F-E8F7-37A2971AA5D9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F9D390-3BFA-4C79-11FF-C0A013E0B9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46DD31-96EB-F07B-087A-46B11DA8B7C6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ogo, company name&#10;&#10;Description automatically generated">
              <a:extLst>
                <a:ext uri="{FF2B5EF4-FFF2-40B4-BE49-F238E27FC236}">
                  <a16:creationId xmlns:a16="http://schemas.microsoft.com/office/drawing/2014/main" id="{1BA4D680-2457-8AB4-1D1D-9F6C63222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50E00D-C784-3E8E-6EAF-B164649A09C6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FE83EA-E9D2-BA75-B8F9-EEBC8500E681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10" name="Picture 9" descr="A round red and white logo&#10;&#10;Description automatically generated">
            <a:extLst>
              <a:ext uri="{FF2B5EF4-FFF2-40B4-BE49-F238E27FC236}">
                <a16:creationId xmlns:a16="http://schemas.microsoft.com/office/drawing/2014/main" id="{3C212572-5D2F-AAC5-2B10-A249B196F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39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F186-04A1-236C-E13B-299D38A3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33333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A1192A-4472-0261-D2D3-63B8B8689D64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8CCF7B3-74BA-CF57-C882-BB4DA0FCCF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6F2FD1-1128-E2F8-F2D2-7BA0FEDEAF15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0BCC0115-10EC-6A47-8C64-EA4FD01528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0E3D58-C9CF-16A9-5250-030622094ED4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85A3E-2C29-BFD5-4522-3D181B399E5B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4F092013-7836-B1C6-D417-6290B3C85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8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3CABB5-4C8F-7BDF-3ADD-49DF57B36E6B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D3A8C3-6823-F472-A827-AEE02A0448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857C5A-5F78-A21D-51B0-C1A1AE71C5B5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ECCA8469-19CA-708F-6DA8-2E83264F8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5B266D-A02C-FB30-4BF5-4A84F91598BF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A30E3-B96A-02D7-C1E2-6343B680F385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90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346E-4B24-DECF-F814-E485E356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A2D63-AF4C-CD42-49AE-C0FDF627A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rgbClr val="333333"/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rgbClr val="333333"/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rgbClr val="333333"/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A2F8-A54D-3B20-5A3C-3EEDF88E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707500-4B89-C55E-BD5F-986B76DF2357}"/>
              </a:ext>
            </a:extLst>
          </p:cNvPr>
          <p:cNvGrpSpPr/>
          <p:nvPr userDrawn="1"/>
        </p:nvGrpSpPr>
        <p:grpSpPr>
          <a:xfrm>
            <a:off x="469272" y="5966847"/>
            <a:ext cx="11253457" cy="802251"/>
            <a:chOff x="469272" y="5966847"/>
            <a:chExt cx="11253457" cy="80225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D4E94AA-27A1-3FF3-CFA9-33843026DD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3208" y="6356247"/>
              <a:ext cx="11105584" cy="0"/>
            </a:xfrm>
            <a:prstGeom prst="line">
              <a:avLst/>
            </a:prstGeom>
            <a:ln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36FF72-DE13-D37A-B66C-9654FD9429D8}"/>
                </a:ext>
              </a:extLst>
            </p:cNvPr>
            <p:cNvSpPr/>
            <p:nvPr userDrawn="1"/>
          </p:nvSpPr>
          <p:spPr>
            <a:xfrm>
              <a:off x="5549900" y="5966847"/>
              <a:ext cx="1143000" cy="802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90EACD88-FC3F-805B-744F-E8875D04BC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474" y="5966847"/>
              <a:ext cx="913053" cy="7001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C427FD-C265-DF96-F199-DCF77686F611}"/>
                </a:ext>
              </a:extLst>
            </p:cNvPr>
            <p:cNvSpPr txBox="1"/>
            <p:nvPr userDrawn="1"/>
          </p:nvSpPr>
          <p:spPr>
            <a:xfrm>
              <a:off x="469272" y="6375420"/>
              <a:ext cx="351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rgbClr val="666666"/>
                  </a:solidFill>
                  <a:latin typeface="Century Gothic" panose="020B0502020202020204" pitchFamily="34" charset="0"/>
                </a:rPr>
                <a:t>ASRM 2023 Scientific Congress &amp; Expo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BC8FC0-E750-D53C-27FA-CCFE5EFFDA7B}"/>
                </a:ext>
              </a:extLst>
            </p:cNvPr>
            <p:cNvSpPr txBox="1"/>
            <p:nvPr userDrawn="1"/>
          </p:nvSpPr>
          <p:spPr>
            <a:xfrm>
              <a:off x="8051801" y="6375420"/>
              <a:ext cx="3670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0" kern="1200" dirty="0">
                  <a:solidFill>
                    <a:srgbClr val="666666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New Orleans, LA| October 14-18, 2023</a:t>
              </a:r>
            </a:p>
          </p:txBody>
        </p:sp>
      </p:grpSp>
      <p:pic>
        <p:nvPicPr>
          <p:cNvPr id="8" name="Picture 7" descr="A round red and white logo&#10;&#10;Description automatically generated">
            <a:extLst>
              <a:ext uri="{FF2B5EF4-FFF2-40B4-BE49-F238E27FC236}">
                <a16:creationId xmlns:a16="http://schemas.microsoft.com/office/drawing/2014/main" id="{F16DC288-B66E-B5E5-2258-E5388E5C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96" y="0"/>
            <a:ext cx="1264985" cy="12649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13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2240"/>
            <a:ext cx="10515600" cy="1344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9061"/>
            <a:ext cx="10515600" cy="3397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7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9DD8B39A-D557-5CFD-E7CA-E4EF7DA2CA3E}"/>
              </a:ext>
            </a:extLst>
          </p:cNvPr>
          <p:cNvSpPr/>
          <p:nvPr userDrawn="1"/>
        </p:nvSpPr>
        <p:spPr>
          <a:xfrm>
            <a:off x="-6574" y="5166620"/>
            <a:ext cx="1050184" cy="1685126"/>
          </a:xfrm>
          <a:prstGeom prst="rtTriangle">
            <a:avLst/>
          </a:prstGeom>
          <a:solidFill>
            <a:srgbClr val="196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3BB28-8495-E4D9-E9F8-D58A6E1D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2B232-7731-3498-0398-51B62495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8598CC-BA17-B821-3F6E-25E177BC9577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BAF5E-EF3C-C392-FA86-6925A9231F84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4D484-1B34-AB8B-1348-037540FE871A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A291A-AD63-B1C5-B0CF-346F055000D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9842DD-CDAE-D737-003F-A4898087A926}"/>
              </a:ext>
            </a:extLst>
          </p:cNvPr>
          <p:cNvCxnSpPr>
            <a:cxnSpLocks/>
          </p:cNvCxnSpPr>
          <p:nvPr userDrawn="1"/>
        </p:nvCxnSpPr>
        <p:spPr>
          <a:xfrm>
            <a:off x="952500" y="6356247"/>
            <a:ext cx="10696292" cy="0"/>
          </a:xfrm>
          <a:prstGeom prst="line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100000">
                <a:srgbClr val="196296">
                  <a:alpha val="0"/>
                </a:srgbClr>
              </a:gs>
            </a:gsLst>
            <a:lin ang="5400000" scaled="1"/>
          </a:gradFill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654CD46-61C7-837A-25B0-7B674567827F}"/>
              </a:ext>
            </a:extLst>
          </p:cNvPr>
          <p:cNvSpPr txBox="1"/>
          <p:nvPr userDrawn="1"/>
        </p:nvSpPr>
        <p:spPr>
          <a:xfrm>
            <a:off x="837572" y="6375420"/>
            <a:ext cx="351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666666"/>
                </a:solidFill>
                <a:latin typeface="Century Gothic" panose="020B0502020202020204" pitchFamily="34" charset="0"/>
              </a:rPr>
              <a:t>ASRM 2024 Scientific Congress &amp; Expo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209E6-8D4E-5E4E-6674-BC40118D9F0B}"/>
              </a:ext>
            </a:extLst>
          </p:cNvPr>
          <p:cNvSpPr txBox="1"/>
          <p:nvPr userDrawn="1"/>
        </p:nvSpPr>
        <p:spPr>
          <a:xfrm>
            <a:off x="8051801" y="6375420"/>
            <a:ext cx="3670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kern="1200" dirty="0">
                <a:solidFill>
                  <a:srgbClr val="666666"/>
                </a:solidFill>
                <a:latin typeface="Century Gothic" panose="020B0502020202020204" pitchFamily="34" charset="0"/>
                <a:ea typeface="+mn-ea"/>
                <a:cs typeface="+mn-cs"/>
              </a:rPr>
              <a:t>Denver, CO| October 19-23,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EDE5C-8A30-5689-6BAE-2583D9EF49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3" y="6051647"/>
            <a:ext cx="800099" cy="80009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2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ADA30-F11C-D7DA-534A-69F74967E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B356A-B64C-C338-26DC-D065FACA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1834-709F-BD55-EABC-DD89B9416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D263B-79B7-461E-B5CF-F19CB021534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37BB9-B2C2-8910-9CF7-83E2AEC6C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5CC0-D51A-549D-794D-C8E40E3E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84E3-B402-4D16-B9A8-BA8D22E13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67268-7504-2641-D783-106BC027E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Sample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1A778-C1FC-EDE7-0197-54E710E564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49482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5675DD-923B-35C8-87E5-E6C350D7B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7F00D8-798B-CABF-26B0-03C550D8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41211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5675DD-923B-35C8-87E5-E6C350D7B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LISTED OUT IN TEXT</a:t>
            </a:r>
          </a:p>
          <a:p>
            <a:r>
              <a:rPr lang="en-US" b="1" dirty="0">
                <a:solidFill>
                  <a:srgbClr val="FF0000"/>
                </a:solidFill>
              </a:rPr>
              <a:t>NO LOGOS </a:t>
            </a:r>
            <a:r>
              <a:rPr lang="en-US" dirty="0"/>
              <a:t>ARE PERMITTED AS IT IS A VIOLATION OF </a:t>
            </a:r>
            <a:r>
              <a:rPr lang="en-US" dirty="0" err="1"/>
              <a:t>ACCME</a:t>
            </a:r>
            <a:r>
              <a:rPr lang="en-US" dirty="0"/>
              <a:t> REQUIREMENTS</a:t>
            </a:r>
          </a:p>
          <a:p>
            <a:r>
              <a:rPr lang="en-US" dirty="0"/>
              <a:t>IF YOU HAVE NO DISCLOSURES, INCLUDE “NOTHING TO DISCLOSE.” DO NOT REMOVE SLIDE.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7F00D8-798B-CABF-26B0-03C550D8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208836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5675DD-923B-35C8-87E5-E6C350D7B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7F00D8-798B-CABF-26B0-03C550D8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40346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5675DD-923B-35C8-87E5-E6C350D7B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text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7F00D8-798B-CABF-26B0-03C550D8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slide title</a:t>
            </a:r>
          </a:p>
        </p:txBody>
      </p:sp>
    </p:spTree>
    <p:extLst>
      <p:ext uri="{BB962C8B-B14F-4D97-AF65-F5344CB8AC3E}">
        <p14:creationId xmlns:p14="http://schemas.microsoft.com/office/powerpoint/2010/main" val="2393626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52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Office Theme</vt:lpstr>
      <vt:lpstr>1_Office Theme</vt:lpstr>
      <vt:lpstr>Custom Design</vt:lpstr>
      <vt:lpstr>Sample Title</vt:lpstr>
      <vt:lpstr>Learning Objectives</vt:lpstr>
      <vt:lpstr>Disclosures</vt:lpstr>
      <vt:lpstr>References </vt:lpstr>
      <vt:lpstr>Sample slide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Beckham</dc:creator>
  <cp:lastModifiedBy>Callie Armstead</cp:lastModifiedBy>
  <cp:revision>11</cp:revision>
  <dcterms:created xsi:type="dcterms:W3CDTF">2022-11-10T19:56:28Z</dcterms:created>
  <dcterms:modified xsi:type="dcterms:W3CDTF">2023-11-30T18:48:00Z</dcterms:modified>
</cp:coreProperties>
</file>