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59" r:id="rId6"/>
    <p:sldId id="271" r:id="rId7"/>
    <p:sldId id="260" r:id="rId8"/>
    <p:sldId id="272" r:id="rId9"/>
    <p:sldId id="262" r:id="rId10"/>
    <p:sldId id="265" r:id="rId11"/>
    <p:sldId id="27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F621-AEA4-E620-159D-A370CBDE7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A8293-D627-A553-3F37-876085DBD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29E09-E51C-E00C-013A-0F550487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0ACA0-F983-09F9-C5D8-D026DBC2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A7D0B-B97F-BF9C-DF00-AE3A6A3D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6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E15B-28D3-F022-1ADA-FCADDAB4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03A65-0EC7-0488-188F-2DDD21BB9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0625B-02F8-B81F-A8C2-EE6494D4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ECB69-963B-83A3-3B22-6937482E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0D15-135C-6A06-D523-9970E33D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2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7234C8-3795-B4C1-016E-54FB2FF4D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D2221-DEDF-67B3-2042-2031AD2BC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E0D51-1D85-19A2-AF69-80FF97C0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682A-A576-409E-99CE-DDFD4C7D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D876-6472-AA97-5688-F82C1086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8138-0CF9-9C4F-4B0E-3FA742BA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8B12-904C-F21B-2CD6-997B61456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305AA-9366-44C8-5C6E-9756DB36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65955-F974-90CF-840A-558634F1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F3F82-532E-1368-EE1C-BA91EC5D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7D7F-C235-ECF5-C8FA-B5125FC2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55117-2C91-B8DB-EBD0-DEBCDF517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46EE0-2AEC-64CF-4A77-A003112B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1F437-A8B7-15F5-19F8-533E95A5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C8F61-8370-1DB3-4320-F1DC5DC7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DDC8-521E-E355-260C-E132E5BE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1408-C561-E0D4-AC58-B4E1124BD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412B5-D0E6-1522-98A5-BE7D45DCE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0D5F9-344F-805D-9630-86614C72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5F4-C689-E9BD-513F-F596B583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CED7-1DDE-6FB6-4D75-64186A4B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6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AC04-167B-B39B-B476-35FCE7C4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133BE-C88B-3BE6-A9A2-452692BB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4DDBE-BA1A-1126-640A-66D1AEC3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C82F1-FBE1-84E9-68B0-4F92080D4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2E1DC-FEFB-6E0B-E77A-ABBA24D41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8817F-387E-5483-1F13-68AC1E0D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76B6C-DD5A-6007-1598-047CC1D1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34380-2909-9D05-2D37-D3C375FC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FA3-785C-9A8A-1015-A0173105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AE277-E141-7DED-AC20-A892DBE7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3E40B-8EDF-74B8-4C80-F18A3E64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73938-A562-220D-F060-AC85C1A6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547B1-7BB4-65A4-BF5A-786F4370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32485-4D8D-300A-1D3B-DEA30E79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F2BC5-54A4-C142-901E-AF300EE5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21BE-A114-16EE-ED56-D556B4D6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6A6B-29EC-D60B-9D13-EBE3EE0F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A6373-CD57-3A99-78AA-562E44C0D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B90B1-82C2-E715-659B-91091D95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5EB3A-7748-DFE9-0935-B58BBA97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3CDBC-4D75-16DF-0E2F-5DAA6500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84D0-CFAF-2072-B0CA-01B36495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8D400-C058-E26A-D244-3A2A570C3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21908-0D1E-17B4-E570-F1212F1F2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79C2E-13CA-994B-5291-0914D0D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96DF5-8F37-FF06-211D-B3FC8FF6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25698-69A3-BA57-EBE2-F0159FDC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E97A3-FCD7-5584-563B-38498B94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71440-F60F-D7A3-20B2-6CBE0E2AE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ADA12-4E3C-E6BB-0918-0E8FE48E7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7EAD-6DB4-4EC6-9534-4C78A9D05F0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6DBBE-3435-99C9-65E1-01A8AABB8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39188-50AA-1003-E4EA-8E9AC2534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A53E-1256-4A8F-A77B-383398FE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rchestrate@freemanco.com" TargetMode="External"/><Relationship Id="rId2" Type="http://schemas.openxmlformats.org/officeDocument/2006/relationships/hyperlink" Target="mailto:asrm@confex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bstracts@asrm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srm.confex.com/asrm/2023/speakercenter.cgi?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572F-3D6A-D2A9-1A59-F17A26679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Upload Files for Presenters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37033-E5F4-A2C2-40F2-F64BAB83D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ASRM SPEAKER CENTER  AND SPEAKER READY ROOM</a:t>
            </a:r>
          </a:p>
        </p:txBody>
      </p:sp>
    </p:spTree>
    <p:extLst>
      <p:ext uri="{BB962C8B-B14F-4D97-AF65-F5344CB8AC3E}">
        <p14:creationId xmlns:p14="http://schemas.microsoft.com/office/powerpoint/2010/main" val="365557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25ADC6-64D7-C62E-A556-71EAEFCCD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47" y="405441"/>
            <a:ext cx="10019779" cy="41462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5DF46-F6C8-28C1-E162-271B161E1492}"/>
              </a:ext>
            </a:extLst>
          </p:cNvPr>
          <p:cNvSpPr txBox="1"/>
          <p:nvPr/>
        </p:nvSpPr>
        <p:spPr>
          <a:xfrm>
            <a:off x="95876" y="5498452"/>
            <a:ext cx="11194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If you need any assistance while in the Speaker Ready Room, click on the Help button and complete the form. </a:t>
            </a:r>
          </a:p>
        </p:txBody>
      </p:sp>
    </p:spTree>
    <p:extLst>
      <p:ext uri="{BB962C8B-B14F-4D97-AF65-F5344CB8AC3E}">
        <p14:creationId xmlns:p14="http://schemas.microsoft.com/office/powerpoint/2010/main" val="420297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3BDB-59A2-DC85-025B-265E0FB1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2532"/>
          </a:xfrm>
        </p:spPr>
        <p:txBody>
          <a:bodyPr/>
          <a:lstStyle/>
          <a:p>
            <a:pPr algn="ctr"/>
            <a:r>
              <a:rPr lang="en-US" dirty="0"/>
              <a:t>Thank you! </a:t>
            </a:r>
            <a:br>
              <a:rPr lang="en-US" dirty="0"/>
            </a:br>
            <a:r>
              <a:rPr lang="en-US" dirty="0"/>
              <a:t>If you need any assistance, please feel free to contact Tech Support for </a:t>
            </a:r>
            <a:r>
              <a:rPr lang="en-US" dirty="0" err="1"/>
              <a:t>Confex</a:t>
            </a:r>
            <a:r>
              <a:rPr lang="en-US" dirty="0"/>
              <a:t> at </a:t>
            </a:r>
            <a:r>
              <a:rPr lang="en-US" dirty="0">
                <a:hlinkClick r:id="rId2"/>
              </a:rPr>
              <a:t>asrm@confex.com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Orchestrate at </a:t>
            </a:r>
            <a:r>
              <a:rPr lang="en-US" dirty="0">
                <a:hlinkClick r:id="rId3"/>
              </a:rPr>
              <a:t>Orchestrate@freemanco.com</a:t>
            </a:r>
            <a:br>
              <a:rPr lang="en-US" dirty="0"/>
            </a:br>
            <a:r>
              <a:rPr lang="en-US" dirty="0"/>
              <a:t>or ASRM at </a:t>
            </a:r>
            <a:r>
              <a:rPr lang="en-US" dirty="0">
                <a:hlinkClick r:id="rId4"/>
              </a:rPr>
              <a:t>abstracts@asrm.org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93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0ED1-7CD2-959A-B29D-F2C5128CB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Announcement! </a:t>
            </a:r>
          </a:p>
          <a:p>
            <a:pPr marL="0" indent="0" algn="ctr">
              <a:buNone/>
            </a:pPr>
            <a:r>
              <a:rPr lang="en-US" sz="5400" dirty="0"/>
              <a:t>ARSM Speaker Ready Room is OPEN and can be accessed by clicking </a:t>
            </a:r>
            <a:r>
              <a:rPr lang="en-US" sz="5400" dirty="0">
                <a:hlinkClick r:id="rId2"/>
              </a:rPr>
              <a:t>here</a:t>
            </a:r>
            <a:r>
              <a:rPr lang="en-US" sz="5400" dirty="0"/>
              <a:t>. </a:t>
            </a:r>
          </a:p>
          <a:p>
            <a:pPr marL="0" indent="0" algn="ctr">
              <a:buNone/>
            </a:pPr>
            <a:r>
              <a:rPr lang="en-US" sz="5400" dirty="0"/>
              <a:t>July 17</a:t>
            </a:r>
            <a:r>
              <a:rPr lang="en-US" sz="5400" baseline="30000" dirty="0"/>
              <a:t>th</a:t>
            </a:r>
            <a:r>
              <a:rPr lang="en-US" sz="5400" dirty="0"/>
              <a:t> – October 18</a:t>
            </a:r>
            <a:r>
              <a:rPr lang="en-US" sz="5400" baseline="30000" dirty="0"/>
              <a:t>th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40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29B6-6B53-3295-5277-4E962AA5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55091"/>
            <a:ext cx="10515600" cy="1325563"/>
          </a:xfrm>
        </p:spPr>
        <p:txBody>
          <a:bodyPr/>
          <a:lstStyle/>
          <a:p>
            <a:r>
              <a:rPr lang="en-US" dirty="0"/>
              <a:t>You will need your login credentials to access your Speaker Center.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714E52-1310-EBE2-B6A5-92CF7063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85" y="477462"/>
            <a:ext cx="10600428" cy="38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0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28547D-3968-C823-FDDE-05F879575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21059" r="73798" b="2"/>
          <a:stretch/>
        </p:blipFill>
        <p:spPr>
          <a:xfrm>
            <a:off x="845389" y="586596"/>
            <a:ext cx="2976113" cy="59390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778B20-1243-9B58-AC27-94AB7E9786A0}"/>
              </a:ext>
            </a:extLst>
          </p:cNvPr>
          <p:cNvSpPr txBox="1"/>
          <p:nvPr/>
        </p:nvSpPr>
        <p:spPr>
          <a:xfrm>
            <a:off x="-47836" y="5139441"/>
            <a:ext cx="10421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Click on Upload My Files at the bottom on the left-hand side. 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33BEFAB6-1C96-8E23-9AE4-F3C95D23214C}"/>
              </a:ext>
            </a:extLst>
          </p:cNvPr>
          <p:cNvSpPr/>
          <p:nvPr/>
        </p:nvSpPr>
        <p:spPr>
          <a:xfrm>
            <a:off x="2669676" y="4500300"/>
            <a:ext cx="1045029" cy="36768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011F2-5819-1C86-9445-D64EB4E4B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502" y="586596"/>
            <a:ext cx="8031192" cy="40975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0E464B-C371-1162-1139-6A997F8D3EEF}"/>
              </a:ext>
            </a:extLst>
          </p:cNvPr>
          <p:cNvSpPr/>
          <p:nvPr/>
        </p:nvSpPr>
        <p:spPr>
          <a:xfrm>
            <a:off x="8566030" y="646981"/>
            <a:ext cx="3217653" cy="250166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145F15-7597-F672-2507-E82907247A2A}"/>
              </a:ext>
            </a:extLst>
          </p:cNvPr>
          <p:cNvSpPr/>
          <p:nvPr/>
        </p:nvSpPr>
        <p:spPr>
          <a:xfrm>
            <a:off x="4408098" y="1940943"/>
            <a:ext cx="1509622" cy="189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8477-9DAF-4EEB-6907-C12CEDA7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2031"/>
            <a:ext cx="11990717" cy="1325563"/>
          </a:xfrm>
        </p:spPr>
        <p:txBody>
          <a:bodyPr>
            <a:normAutofit/>
          </a:bodyPr>
          <a:lstStyle/>
          <a:p>
            <a:r>
              <a:rPr lang="en-US" dirty="0"/>
              <a:t>Upload your file by clicking on your presentation title. 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AB56A0F-8E82-FCF3-4D25-D29CB350D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23777"/>
          <a:stretch/>
        </p:blipFill>
        <p:spPr>
          <a:xfrm>
            <a:off x="724619" y="477746"/>
            <a:ext cx="11067690" cy="462979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F9D7FA-EF37-BE3B-684D-FB48AB76D4CF}"/>
              </a:ext>
            </a:extLst>
          </p:cNvPr>
          <p:cNvSpPr/>
          <p:nvPr/>
        </p:nvSpPr>
        <p:spPr>
          <a:xfrm>
            <a:off x="6982953" y="2905428"/>
            <a:ext cx="3015808" cy="56170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1A029-940C-4490-B679-EE5AEF375F6F}"/>
              </a:ext>
            </a:extLst>
          </p:cNvPr>
          <p:cNvSpPr txBox="1"/>
          <p:nvPr/>
        </p:nvSpPr>
        <p:spPr>
          <a:xfrm>
            <a:off x="7106194" y="2905428"/>
            <a:ext cx="276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here on the title to upload your  presentation 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994F689-FF1C-37EB-4523-F7C0ACABDC90}"/>
              </a:ext>
            </a:extLst>
          </p:cNvPr>
          <p:cNvSpPr/>
          <p:nvPr/>
        </p:nvSpPr>
        <p:spPr>
          <a:xfrm rot="10800000">
            <a:off x="5700749" y="2983195"/>
            <a:ext cx="1045029" cy="36768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5112F-E428-DE19-754E-C76BC7690555}"/>
              </a:ext>
            </a:extLst>
          </p:cNvPr>
          <p:cNvSpPr/>
          <p:nvPr/>
        </p:nvSpPr>
        <p:spPr>
          <a:xfrm>
            <a:off x="8591909" y="496988"/>
            <a:ext cx="3105510" cy="315884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ADFF70-A28F-1D1C-E0F0-EFB56BDC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94256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You will now be brought to the ASRM Orchestrate Landing Page. Here, you will be able to upload individual presentation files for each presentation you are presenting.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88DBA-E526-001F-784D-6F7B02728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81"/>
            <a:ext cx="12192000" cy="51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5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971170-43EA-6A9D-A80E-A6B88378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13972"/>
            <a:ext cx="11728361" cy="135088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There are two ways to upload: </a:t>
            </a:r>
            <a:br>
              <a:rPr lang="en-US" sz="3600" dirty="0"/>
            </a:br>
            <a:r>
              <a:rPr lang="en-US" sz="3600" dirty="0"/>
              <a:t>	1)Upload your file by browsing </a:t>
            </a:r>
            <a:br>
              <a:rPr lang="en-US" sz="3600" dirty="0"/>
            </a:br>
            <a:r>
              <a:rPr lang="en-US" sz="3600" dirty="0"/>
              <a:t>	2)Drag and Drop your presentation.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FC41BFC4-D72E-EE64-926D-118CD9D2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15347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88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E4EFC2C-8546-F79B-DFDF-882C19053E05}"/>
              </a:ext>
            </a:extLst>
          </p:cNvPr>
          <p:cNvSpPr txBox="1"/>
          <p:nvPr/>
        </p:nvSpPr>
        <p:spPr>
          <a:xfrm>
            <a:off x="86434" y="5319713"/>
            <a:ext cx="11947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You have now successfully uploaded your presentation! </a:t>
            </a:r>
          </a:p>
        </p:txBody>
      </p:sp>
      <p:pic>
        <p:nvPicPr>
          <p:cNvPr id="2050" name="Picture 5">
            <a:extLst>
              <a:ext uri="{FF2B5EF4-FFF2-40B4-BE49-F238E27FC236}">
                <a16:creationId xmlns:a16="http://schemas.microsoft.com/office/drawing/2014/main" id="{61892DDC-DD67-0B77-0F2A-EB68F2B9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14109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02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B447B13B-E3AE-2608-07AF-32C93A84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8" y="1150785"/>
            <a:ext cx="11496097" cy="534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40E21-B314-5740-E011-B3A5D6E5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18"/>
            <a:ext cx="10515600" cy="1325563"/>
          </a:xfrm>
        </p:spPr>
        <p:txBody>
          <a:bodyPr/>
          <a:lstStyle/>
          <a:p>
            <a:r>
              <a:rPr lang="en-US" dirty="0"/>
              <a:t>Guidelines are available to assist you.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A4BEF38-B030-8FD6-4FC0-8B399D18D21D}"/>
              </a:ext>
            </a:extLst>
          </p:cNvPr>
          <p:cNvSpPr/>
          <p:nvPr/>
        </p:nvSpPr>
        <p:spPr>
          <a:xfrm>
            <a:off x="985652" y="3187337"/>
            <a:ext cx="1280160" cy="24166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1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213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How to Upload Files for Presenters </vt:lpstr>
      <vt:lpstr>PowerPoint Presentation</vt:lpstr>
      <vt:lpstr>You will need your login credentials to access your Speaker Center. </vt:lpstr>
      <vt:lpstr>PowerPoint Presentation</vt:lpstr>
      <vt:lpstr>Upload your file by clicking on your presentation title. </vt:lpstr>
      <vt:lpstr>You will now be brought to the ASRM Orchestrate Landing Page. Here, you will be able to upload individual presentation files for each presentation you are presenting.  </vt:lpstr>
      <vt:lpstr>There are two ways to upload:   1)Upload your file by browsing   2)Drag and Drop your presentation.</vt:lpstr>
      <vt:lpstr>PowerPoint Presentation</vt:lpstr>
      <vt:lpstr>Guidelines are available to assist you. </vt:lpstr>
      <vt:lpstr>PowerPoint Presentation</vt:lpstr>
      <vt:lpstr>Thank you!  If you need any assistance, please feel free to contact Tech Support for Confex at asrm@confex.com  Orchestrate at Orchestrate@freemanco.com or ASRM at abstracts@asrm.org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Upload Files</dc:title>
  <dc:creator>Kim Bryant</dc:creator>
  <cp:lastModifiedBy>Callie Armstead</cp:lastModifiedBy>
  <cp:revision>14</cp:revision>
  <cp:lastPrinted>2022-09-02T19:21:49Z</cp:lastPrinted>
  <dcterms:created xsi:type="dcterms:W3CDTF">2022-08-31T20:24:35Z</dcterms:created>
  <dcterms:modified xsi:type="dcterms:W3CDTF">2023-07-14T16:36:23Z</dcterms:modified>
</cp:coreProperties>
</file>